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88" r:id="rId6"/>
    <p:sldId id="263" r:id="rId7"/>
    <p:sldId id="267" r:id="rId8"/>
    <p:sldId id="289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schooltv.nl/video/het-ontbijt-heel-belangrijk-ook-als-je-wilt-afvall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217EB-42C8-4995-8252-1C3F7FA13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GZK-PATh2 Les 1</a:t>
            </a:r>
            <a:br>
              <a:rPr lang="nl-NL" dirty="0"/>
            </a:br>
            <a:r>
              <a:rPr lang="nl-NL" dirty="0"/>
              <a:t>Dieetleer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25F847-BEAD-4EA5-90B9-AC89D3C11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858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FA1EC1-9DBB-4332-8C03-2FDF5A0D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ontbijt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E2B75E-159E-486F-A9F5-CEFD7310E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Heel belangrijk, ook als je wilt afvallen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>
                <a:hlinkClick r:id="rId2"/>
              </a:rPr>
              <a:t>https://schooltv.nl/video/het-ontbijt-heel-belangrijk-ook-als-je-wilt-afvallen/</a:t>
            </a:r>
            <a:r>
              <a:rPr lang="nl-NL" sz="2400" dirty="0"/>
              <a:t>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B99264C-01FA-4194-9792-25EBDC679A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8" y="3281684"/>
            <a:ext cx="3222104" cy="322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5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Dieet: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= om medische redenen voorgeschreven aan een bepaald persoon</a:t>
            </a:r>
          </a:p>
          <a:p>
            <a:r>
              <a:rPr lang="nl-NL" dirty="0"/>
              <a:t>zoek uit in je boek: wat adviseer jij als VZ/MZ–er iemand met suikerziekte (Diabetes </a:t>
            </a:r>
            <a:r>
              <a:rPr lang="nl-NL" dirty="0" err="1"/>
              <a:t>Mellitus</a:t>
            </a:r>
            <a:r>
              <a:rPr lang="nl-NL" dirty="0"/>
              <a:t>) bij een hypo en wat bij een hyper? (</a:t>
            </a:r>
            <a:r>
              <a:rPr lang="nl-NL" dirty="0" err="1"/>
              <a:t>blz</a:t>
            </a:r>
            <a:r>
              <a:rPr lang="nl-NL" dirty="0"/>
              <a:t> 169)</a:t>
            </a:r>
          </a:p>
        </p:txBody>
      </p:sp>
    </p:spTree>
    <p:extLst>
      <p:ext uri="{BB962C8B-B14F-4D97-AF65-F5344CB8AC3E}">
        <p14:creationId xmlns:p14="http://schemas.microsoft.com/office/powerpoint/2010/main" val="287023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 soorten diëten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1. voedingsstof beperkt</a:t>
            </a:r>
          </a:p>
          <a:p>
            <a:pPr lvl="1"/>
            <a:r>
              <a:rPr lang="nl-NL" dirty="0"/>
              <a:t>1a. Cholesterolverlagend</a:t>
            </a:r>
          </a:p>
          <a:p>
            <a:pPr lvl="1"/>
            <a:r>
              <a:rPr lang="nl-NL" dirty="0"/>
              <a:t>1b. eiwitbeperkt</a:t>
            </a:r>
          </a:p>
          <a:p>
            <a:pPr lvl="1"/>
            <a:r>
              <a:rPr lang="nl-NL" dirty="0"/>
              <a:t>1c.natriumbeperkt</a:t>
            </a:r>
          </a:p>
          <a:p>
            <a:pPr lvl="1"/>
            <a:r>
              <a:rPr lang="nl-NL" dirty="0"/>
              <a:t>2d dieet bij Diabetes</a:t>
            </a:r>
          </a:p>
          <a:p>
            <a:pPr lvl="1">
              <a:buNone/>
            </a:pPr>
            <a:endParaRPr lang="nl-NL" dirty="0"/>
          </a:p>
          <a:p>
            <a:r>
              <a:rPr lang="nl-NL" dirty="0"/>
              <a:t>2.voedingsstof verrijkt</a:t>
            </a:r>
          </a:p>
          <a:p>
            <a:pPr lvl="1"/>
            <a:r>
              <a:rPr lang="nl-NL" dirty="0"/>
              <a:t>2a. </a:t>
            </a:r>
            <a:r>
              <a:rPr lang="nl-NL"/>
              <a:t>Eiwit verrijkt</a:t>
            </a:r>
            <a:endParaRPr lang="nl-NL" dirty="0"/>
          </a:p>
          <a:p>
            <a:pPr lvl="1"/>
            <a:r>
              <a:rPr lang="nl-NL" dirty="0"/>
              <a:t>2bVoedingsvezel verrijkt</a:t>
            </a:r>
          </a:p>
          <a:p>
            <a:pPr lvl="1"/>
            <a:r>
              <a:rPr lang="nl-NL" dirty="0"/>
              <a:t>2c energie verrijkt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9218" name="Picture 2" descr="Image result for plaatje die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984" y="2420888"/>
            <a:ext cx="3694212" cy="1847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695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969CC-A608-4505-8786-358B108D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Maken Opdrachten Werkboek H11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F67E61-CF46-4FEE-A356-1721BEABA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Persoonlijke verzorging MZ Hoofdstuk 11</a:t>
            </a:r>
          </a:p>
          <a:p>
            <a:r>
              <a:rPr lang="nl-NL" dirty="0"/>
              <a:t>- maken opdracht 1 t/m 4 </a:t>
            </a:r>
          </a:p>
        </p:txBody>
      </p:sp>
    </p:spTree>
    <p:extLst>
      <p:ext uri="{BB962C8B-B14F-4D97-AF65-F5344CB8AC3E}">
        <p14:creationId xmlns:p14="http://schemas.microsoft.com/office/powerpoint/2010/main" val="396698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4 a 5 groepjes van 2/3</a:t>
            </a:r>
          </a:p>
          <a:p>
            <a:r>
              <a:rPr lang="nl-NL" dirty="0"/>
              <a:t>Kies een dieet</a:t>
            </a:r>
          </a:p>
          <a:p>
            <a:r>
              <a:rPr lang="nl-NL" dirty="0"/>
              <a:t>Noteer bij je dieet kort:</a:t>
            </a:r>
          </a:p>
          <a:p>
            <a:pPr lvl="1"/>
            <a:r>
              <a:rPr lang="nl-NL" dirty="0"/>
              <a:t>wat houdt het precies in</a:t>
            </a:r>
          </a:p>
          <a:p>
            <a:pPr lvl="1"/>
            <a:r>
              <a:rPr lang="nl-NL" dirty="0"/>
              <a:t>bij welke ziekte/ aandoening schrijft men dit voor</a:t>
            </a:r>
          </a:p>
          <a:p>
            <a:pPr lvl="1"/>
            <a:r>
              <a:rPr lang="nl-NL" dirty="0"/>
              <a:t>Welke voedingsmiddelen mag de persoon NIET meer eten </a:t>
            </a:r>
          </a:p>
          <a:p>
            <a:pPr lvl="1">
              <a:buNone/>
            </a:pPr>
            <a:r>
              <a:rPr lang="nl-NL" sz="2800" dirty="0"/>
              <a:t>Deel je informatie in de klas</a:t>
            </a:r>
          </a:p>
        </p:txBody>
      </p:sp>
    </p:spTree>
    <p:extLst>
      <p:ext uri="{BB962C8B-B14F-4D97-AF65-F5344CB8AC3E}">
        <p14:creationId xmlns:p14="http://schemas.microsoft.com/office/powerpoint/2010/main" val="282432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b8d86254900a858b54199c01f052a001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469f6cfc5da653e39bd30db76dc3184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BF88D8-2E5E-4C80-A504-EF69DCA145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91EA01-D76A-4E07-AC70-FCBDEC6C4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51A5488-569E-476E-8DCB-FAD6DB1AA4C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166</Words>
  <Application>Microsoft Office PowerPoint</Application>
  <PresentationFormat>Breedbeeld</PresentationFormat>
  <Paragraphs>30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Integraal</vt:lpstr>
      <vt:lpstr>GZK-PATh2 Les 1 Dieetleer </vt:lpstr>
      <vt:lpstr>Het ontbijt</vt:lpstr>
      <vt:lpstr>Dieet:</vt:lpstr>
      <vt:lpstr>2 soorten diëten</vt:lpstr>
      <vt:lpstr>Maken Opdrachten Werkboek H11 </vt:lpstr>
      <vt:lpstr>Opdracht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GZK-PATh2 Les 1 Dieetleer</dc:title>
  <dc:creator>Myream Mijnders - van Hinte</dc:creator>
  <cp:lastModifiedBy>Femke van der Wal</cp:lastModifiedBy>
  <cp:revision>4</cp:revision>
  <dcterms:created xsi:type="dcterms:W3CDTF">2018-12-04T13:08:07Z</dcterms:created>
  <dcterms:modified xsi:type="dcterms:W3CDTF">2020-10-29T10:17:20Z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  <property fmtid="{D5CDD505-2E9C-101B-9397-08002B2CF9AE}" pid="3" name="AuthorIds_UIVersion_512">
    <vt:lpwstr>22</vt:lpwstr>
  </property>
</Properties>
</file>